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6"/>
  </p:notesMasterIdLst>
  <p:handoutMasterIdLst>
    <p:handoutMasterId r:id="rId7"/>
  </p:handoutMasterIdLst>
  <p:sldIdLst>
    <p:sldId id="262" r:id="rId5"/>
  </p:sldIdLst>
  <p:sldSz cx="12192000" cy="16256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99CC00"/>
    <a:srgbClr val="76360B"/>
    <a:srgbClr val="B45212"/>
    <a:srgbClr val="FF66CC"/>
    <a:srgbClr val="FF99FF"/>
    <a:srgbClr val="672F0A"/>
    <a:srgbClr val="883E0D"/>
    <a:srgbClr val="7F3A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88"/>
    <p:restoredTop sz="94520"/>
  </p:normalViewPr>
  <p:slideViewPr>
    <p:cSldViewPr snapToGrid="0" snapToObjects="1">
      <p:cViewPr varScale="1">
        <p:scale>
          <a:sx n="33" d="100"/>
          <a:sy n="33" d="100"/>
        </p:scale>
        <p:origin x="29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8" d="100"/>
          <a:sy n="68" d="100"/>
        </p:scale>
        <p:origin x="4024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E3AD3-8A3D-4846-87FB-F576F002A494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32D91-A984-6447-AE9F-2DA18C5342B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3717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4BCC4E-4E43-684A-99BE-A145DD568EE4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BACC70-B4D4-6343-9E6D-BC3C3FCEFFB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7989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BACC70-B4D4-6343-9E6D-BC3C3FCEFFBD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05535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2E48-84C5-8B4B-9759-22E8BEF2805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AB1FD-B8EE-AD45-AB5F-A99155A58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2E48-84C5-8B4B-9759-22E8BEF2805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AB1FD-B8EE-AD45-AB5F-A99155A58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2E48-84C5-8B4B-9759-22E8BEF2805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AB1FD-B8EE-AD45-AB5F-A99155A58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2E48-84C5-8B4B-9759-22E8BEF2805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AB1FD-B8EE-AD45-AB5F-A99155A58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2E48-84C5-8B4B-9759-22E8BEF2805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AB1FD-B8EE-AD45-AB5F-A99155A58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2E48-84C5-8B4B-9759-22E8BEF2805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AB1FD-B8EE-AD45-AB5F-A99155A58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2E48-84C5-8B4B-9759-22E8BEF2805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AB1FD-B8EE-AD45-AB5F-A99155A58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2E48-84C5-8B4B-9759-22E8BEF2805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AB1FD-B8EE-AD45-AB5F-A99155A58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ja-JP" altLang="en-US"/>
              <a:t>プレースホルダーまでドラッグするかアイコンをクリックして図を追加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2E48-84C5-8B4B-9759-22E8BEF2805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AB1FD-B8EE-AD45-AB5F-A99155A58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2E48-84C5-8B4B-9759-22E8BEF2805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AB1FD-B8EE-AD45-AB5F-A99155A58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02E48-84C5-8B4B-9759-22E8BEF2805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AB1FD-B8EE-AD45-AB5F-A99155A58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902E48-84C5-8B4B-9759-22E8BEF28052}" type="datetimeFigureOut">
              <a:rPr kumimoji="1" lang="ja-JP" altLang="en-US" smtClean="0"/>
              <a:t>2026/10/29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EAB1FD-B8EE-AD45-AB5F-A99155A580C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21584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kumimoji="1"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kumimoji="1"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tiff"/><Relationship Id="rId13" Type="http://schemas.openxmlformats.org/officeDocument/2006/relationships/image" Target="../media/image10.jpe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12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8.jpeg"/><Relationship Id="rId5" Type="http://schemas.openxmlformats.org/officeDocument/2006/relationships/image" Target="../media/image3.jpe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90;p1">
            <a:extLst>
              <a:ext uri="{FF2B5EF4-FFF2-40B4-BE49-F238E27FC236}">
                <a16:creationId xmlns:a16="http://schemas.microsoft.com/office/drawing/2014/main" id="{9CED101F-4129-8AC4-890C-9CEB060E19C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73333" t="14618" r="7421" b="20459"/>
          <a:stretch/>
        </p:blipFill>
        <p:spPr>
          <a:xfrm rot="15840934">
            <a:off x="10050935" y="7910496"/>
            <a:ext cx="2307394" cy="171506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C74BC1-6A1A-96A4-50D2-1CCE2D590FB7}"/>
              </a:ext>
            </a:extLst>
          </p:cNvPr>
          <p:cNvSpPr/>
          <p:nvPr/>
        </p:nvSpPr>
        <p:spPr>
          <a:xfrm>
            <a:off x="-5844" y="15437257"/>
            <a:ext cx="12250477" cy="807705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2C87BBD4-B0D5-FB56-F62B-55B6F8E20BBB}"/>
              </a:ext>
            </a:extLst>
          </p:cNvPr>
          <p:cNvSpPr/>
          <p:nvPr/>
        </p:nvSpPr>
        <p:spPr>
          <a:xfrm>
            <a:off x="158" y="0"/>
            <a:ext cx="12320479" cy="208361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 descr="https://lh7-us.googleusercontent.com/C0PLmMkCL8G-jvi9ZZquuj4tf3S7sm9RyB11-ZHGDZigOBQnOy-cwe8-QTOg4fGLojEI4va4DLkS8fM8qEnUQu8jIbA2jnne5OAsCYjtLt5fTT3F3KTpObOI4Kq07LTf2o3KhmyK_9uBG0eIUnSDIg=s2048">
            <a:extLst>
              <a:ext uri="{FF2B5EF4-FFF2-40B4-BE49-F238E27FC236}">
                <a16:creationId xmlns:a16="http://schemas.microsoft.com/office/drawing/2014/main" id="{59807FA7-350F-CE43-A317-77BA19BA13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96"/>
          <a:stretch>
            <a:fillRect/>
          </a:stretch>
        </p:blipFill>
        <p:spPr bwMode="auto">
          <a:xfrm>
            <a:off x="2962930" y="8600246"/>
            <a:ext cx="1193273" cy="125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図 40">
            <a:extLst>
              <a:ext uri="{FF2B5EF4-FFF2-40B4-BE49-F238E27FC236}">
                <a16:creationId xmlns:a16="http://schemas.microsoft.com/office/drawing/2014/main" id="{0BC3D67C-A7E5-6442-86BF-77DE5C5B28D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4641" y="10061820"/>
            <a:ext cx="2584895" cy="3347751"/>
          </a:xfrm>
          <a:prstGeom prst="rect">
            <a:avLst/>
          </a:prstGeom>
          <a:ln w="38100">
            <a:solidFill>
              <a:srgbClr val="76360B"/>
            </a:solidFill>
          </a:ln>
        </p:spPr>
      </p:pic>
      <p:pic>
        <p:nvPicPr>
          <p:cNvPr id="58" name="図 57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764113" y="13201370"/>
            <a:ext cx="2185934" cy="3080193"/>
          </a:xfrm>
          <a:prstGeom prst="rect">
            <a:avLst/>
          </a:prstGeom>
          <a:ln w="38100">
            <a:solidFill>
              <a:srgbClr val="76360B"/>
            </a:solidFill>
          </a:ln>
        </p:spPr>
      </p:pic>
      <p:sp>
        <p:nvSpPr>
          <p:cNvPr id="72" name="テキスト ボックス 71"/>
          <p:cNvSpPr txBox="1"/>
          <p:nvPr/>
        </p:nvSpPr>
        <p:spPr>
          <a:xfrm>
            <a:off x="4224826" y="7563917"/>
            <a:ext cx="701467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48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１１</a:t>
            </a:r>
            <a:r>
              <a:rPr kumimoji="1" lang="ja-JP" altLang="en-US" sz="32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月</a:t>
            </a:r>
            <a:r>
              <a:rPr kumimoji="1" lang="ja-JP" altLang="en-US" sz="48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２</a:t>
            </a:r>
            <a:r>
              <a:rPr kumimoji="1" lang="ja-JP" altLang="en-US" sz="32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日</a:t>
            </a:r>
            <a:r>
              <a:rPr kumimoji="1" lang="en-US" altLang="ja-JP" sz="32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(</a:t>
            </a:r>
            <a:r>
              <a:rPr kumimoji="1" lang="ja-JP" altLang="en-US" sz="32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月</a:t>
            </a:r>
            <a:r>
              <a:rPr kumimoji="1" lang="en-US" altLang="ja-JP" sz="32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)14</a:t>
            </a:r>
            <a:r>
              <a:rPr lang="en-US" altLang="ja-JP" sz="32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:</a:t>
            </a:r>
            <a:r>
              <a:rPr lang="ja-JP" altLang="en-US" sz="32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０</a:t>
            </a:r>
            <a:r>
              <a:rPr lang="en-US" altLang="ja-JP" sz="32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0〜16:00</a:t>
            </a:r>
          </a:p>
          <a:p>
            <a:r>
              <a:rPr lang="ja-JP" altLang="en-US" sz="38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　　　　　　　</a:t>
            </a:r>
            <a:endParaRPr lang="en-US" altLang="ja-JP" sz="3800" b="1" dirty="0">
              <a:solidFill>
                <a:schemeClr val="accent4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Tsukushi A Round Gothic Bold" charset="-128"/>
            </a:endParaRPr>
          </a:p>
        </p:txBody>
      </p:sp>
      <p:pic>
        <p:nvPicPr>
          <p:cNvPr id="75" name="図 7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2082" y="7480664"/>
            <a:ext cx="1182744" cy="1169887"/>
          </a:xfrm>
          <a:prstGeom prst="rect">
            <a:avLst/>
          </a:prstGeom>
        </p:spPr>
      </p:pic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07F02219-FC54-424A-8DE6-B73E19B646B9}"/>
              </a:ext>
            </a:extLst>
          </p:cNvPr>
          <p:cNvGrpSpPr/>
          <p:nvPr/>
        </p:nvGrpSpPr>
        <p:grpSpPr>
          <a:xfrm>
            <a:off x="8257019" y="10142104"/>
            <a:ext cx="4020335" cy="4348802"/>
            <a:chOff x="8257019" y="11646655"/>
            <a:chExt cx="4020335" cy="4348802"/>
          </a:xfrm>
        </p:grpSpPr>
        <p:sp>
          <p:nvSpPr>
            <p:cNvPr id="4" name="Google Shape;115;p1">
              <a:extLst>
                <a:ext uri="{FF2B5EF4-FFF2-40B4-BE49-F238E27FC236}">
                  <a16:creationId xmlns:a16="http://schemas.microsoft.com/office/drawing/2014/main" id="{B3C1DB83-6371-0A74-14D5-283CBA7F7FC5}"/>
                </a:ext>
              </a:extLst>
            </p:cNvPr>
            <p:cNvSpPr/>
            <p:nvPr/>
          </p:nvSpPr>
          <p:spPr>
            <a:xfrm>
              <a:off x="8257019" y="11646655"/>
              <a:ext cx="3912870" cy="4348802"/>
            </a:xfrm>
            <a:prstGeom prst="rect">
              <a:avLst/>
            </a:prstGeom>
            <a:solidFill>
              <a:schemeClr val="lt1"/>
            </a:solidFill>
            <a:ln w="60325" cap="flat" cmpd="dbl">
              <a:solidFill>
                <a:srgbClr val="76360B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400" b="1" dirty="0">
                  <a:solidFill>
                    <a:schemeClr val="dk1"/>
                  </a:solidFill>
                  <a:latin typeface="Tsukushi A Round Gothic Regular" panose="02020400000000000000" pitchFamily="18" charset="-128"/>
                  <a:ea typeface="Tsukushi A Round Gothic Regular" panose="02020400000000000000" pitchFamily="18" charset="-128"/>
                  <a:sym typeface="Arial"/>
                </a:rPr>
                <a:t>　</a:t>
              </a:r>
              <a:r>
                <a:rPr lang="ja-JP" sz="2200" b="1" dirty="0">
                  <a:solidFill>
                    <a:schemeClr val="dk1"/>
                  </a:solidFill>
                  <a:latin typeface="Tsukushi A Round Gothic Regular" panose="02020400000000000000" pitchFamily="18" charset="-128"/>
                  <a:ea typeface="Tsukushi A Round Gothic Regular" panose="02020400000000000000" pitchFamily="18" charset="-128"/>
                  <a:sym typeface="Arial"/>
                </a:rPr>
                <a:t>　  </a:t>
              </a:r>
              <a:endParaRPr sz="2200" b="1" dirty="0">
                <a:solidFill>
                  <a:schemeClr val="dk1"/>
                </a:solidFill>
                <a:latin typeface="Tsukushi A Round Gothic Regular" panose="02020400000000000000" pitchFamily="18" charset="-128"/>
                <a:ea typeface="Tsukushi A Round Gothic Regular" panose="02020400000000000000" pitchFamily="18" charset="-128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200" b="1" dirty="0">
                  <a:solidFill>
                    <a:schemeClr val="dk1"/>
                  </a:solidFill>
                  <a:latin typeface="Tsukushi A Round Gothic Regular" panose="02020400000000000000" pitchFamily="18" charset="-128"/>
                  <a:ea typeface="Tsukushi A Round Gothic Regular" panose="02020400000000000000" pitchFamily="18" charset="-128"/>
                  <a:sym typeface="Arial"/>
                </a:rPr>
                <a:t> </a:t>
              </a: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カットソー　　　¥</a:t>
              </a:r>
              <a:r>
                <a:rPr lang="en-US" alt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</a:rPr>
                <a:t>2</a:t>
              </a: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,</a:t>
              </a:r>
              <a:r>
                <a:rPr lang="en-US" alt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999</a:t>
              </a: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〜　 </a:t>
              </a:r>
              <a:endParaRPr sz="2200" dirty="0">
                <a:solidFill>
                  <a:schemeClr val="dk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 ベスト　　　　　¥2,99</a:t>
              </a:r>
              <a:r>
                <a:rPr lang="en-US" alt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9</a:t>
              </a: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〜　</a:t>
              </a:r>
              <a:endParaRPr sz="2200" dirty="0">
                <a:solidFill>
                  <a:schemeClr val="dk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 カーディガン　　¥2,99</a:t>
              </a:r>
              <a:r>
                <a:rPr lang="en-US" alt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9</a:t>
              </a: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〜</a:t>
              </a:r>
              <a:endParaRPr sz="2200" dirty="0">
                <a:solidFill>
                  <a:schemeClr val="dk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 パジャマ　　　　¥</a:t>
              </a:r>
              <a:r>
                <a:rPr lang="en-US" alt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</a:rPr>
                <a:t>3</a:t>
              </a: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,99</a:t>
              </a:r>
              <a:r>
                <a:rPr lang="en-US" alt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9</a:t>
              </a: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〜</a:t>
              </a:r>
              <a:endParaRPr sz="2200" dirty="0">
                <a:solidFill>
                  <a:schemeClr val="dk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 スウェット上下　¥</a:t>
              </a:r>
              <a:r>
                <a:rPr lang="en-US" alt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2</a:t>
              </a: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,99</a:t>
              </a:r>
              <a:r>
                <a:rPr lang="en-US" alt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9</a:t>
              </a: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〜 </a:t>
              </a:r>
              <a:endParaRPr sz="2200" dirty="0">
                <a:solidFill>
                  <a:schemeClr val="dk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 ズボン　　　　　¥</a:t>
              </a:r>
              <a:r>
                <a:rPr lang="en-US" alt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</a:rPr>
                <a:t>2</a:t>
              </a: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,99</a:t>
              </a:r>
              <a:r>
                <a:rPr lang="en-US" alt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9</a:t>
              </a: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〜 </a:t>
              </a:r>
              <a:endParaRPr sz="2200" dirty="0">
                <a:solidFill>
                  <a:schemeClr val="dk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 肌着類　　　　　¥700〜　　</a:t>
              </a:r>
              <a:endParaRPr sz="2200" dirty="0">
                <a:solidFill>
                  <a:schemeClr val="dk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 靴下　　　　　　¥400〜　　　　</a:t>
              </a:r>
              <a:endParaRPr sz="2200" dirty="0">
                <a:solidFill>
                  <a:schemeClr val="dk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 タオル類　　　　¥4</a:t>
              </a:r>
              <a:r>
                <a:rPr lang="en-US" alt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5</a:t>
              </a: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0〜　　　</a:t>
              </a:r>
              <a:endParaRPr sz="2200" dirty="0">
                <a:solidFill>
                  <a:schemeClr val="dk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sym typeface="Arial"/>
              </a:endParaRPr>
            </a:p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sym typeface="Arial"/>
                </a:rPr>
                <a:t> 介護シューズ各種</a:t>
              </a:r>
              <a:endParaRPr sz="2200" dirty="0">
                <a:solidFill>
                  <a:schemeClr val="dk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sym typeface="Arial"/>
              </a:endParaRPr>
            </a:p>
          </p:txBody>
        </p:sp>
        <p:sp>
          <p:nvSpPr>
            <p:cNvPr id="5" name="Google Shape;116;p1">
              <a:extLst>
                <a:ext uri="{FF2B5EF4-FFF2-40B4-BE49-F238E27FC236}">
                  <a16:creationId xmlns:a16="http://schemas.microsoft.com/office/drawing/2014/main" id="{17DD228D-05F4-BFFA-D93F-E2345E74BCCF}"/>
                </a:ext>
              </a:extLst>
            </p:cNvPr>
            <p:cNvSpPr txBox="1"/>
            <p:nvPr/>
          </p:nvSpPr>
          <p:spPr>
            <a:xfrm>
              <a:off x="9142994" y="11839605"/>
              <a:ext cx="3134360" cy="4267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2200" dirty="0">
                  <a:solidFill>
                    <a:schemeClr val="dk1"/>
                  </a:solidFill>
                  <a:latin typeface="Hiragino Mincho Pro W3" panose="02020300000000000000" pitchFamily="18" charset="-128"/>
                  <a:ea typeface="Hiragino Mincho Pro W3" panose="02020300000000000000" pitchFamily="18" charset="-128"/>
                  <a:cs typeface="Arial"/>
                  <a:sym typeface="Arial"/>
                </a:rPr>
                <a:t>お取り扱い商品</a:t>
              </a:r>
              <a:endParaRPr sz="2200" dirty="0">
                <a:solidFill>
                  <a:schemeClr val="dk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  <a:cs typeface="Arial"/>
                <a:sym typeface="Arial"/>
              </a:endParaRPr>
            </a:p>
          </p:txBody>
        </p:sp>
        <p:pic>
          <p:nvPicPr>
            <p:cNvPr id="6" name="Google Shape;117;p1">
              <a:extLst>
                <a:ext uri="{FF2B5EF4-FFF2-40B4-BE49-F238E27FC236}">
                  <a16:creationId xmlns:a16="http://schemas.microsoft.com/office/drawing/2014/main" id="{DA1E899B-EFF0-E7EA-AA1C-AD35AD4EDA97}"/>
                </a:ext>
              </a:extLst>
            </p:cNvPr>
            <p:cNvPicPr preferRelativeResize="0"/>
            <p:nvPr/>
          </p:nvPicPr>
          <p:blipFill rotWithShape="1">
            <a:blip r:embed="rId9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469052" y="11732834"/>
              <a:ext cx="499745" cy="54165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" name="Google Shape;118;p1">
            <a:extLst>
              <a:ext uri="{FF2B5EF4-FFF2-40B4-BE49-F238E27FC236}">
                <a16:creationId xmlns:a16="http://schemas.microsoft.com/office/drawing/2014/main" id="{F5D17ECC-3D68-E952-4324-83CCC25D13D8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462107" y="10233019"/>
            <a:ext cx="603262" cy="524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D43AA7A5-45D8-1C47-AEEF-AF614FEFF6A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5379" y="13645451"/>
            <a:ext cx="2942904" cy="2171600"/>
          </a:xfrm>
          <a:prstGeom prst="rect">
            <a:avLst/>
          </a:prstGeom>
          <a:ln w="38100">
            <a:solidFill>
              <a:srgbClr val="76360B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1BB8C85D-1529-F048-BB19-9F86273C9644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883" y="10052223"/>
            <a:ext cx="4930349" cy="3321822"/>
          </a:xfrm>
          <a:prstGeom prst="rect">
            <a:avLst/>
          </a:prstGeom>
          <a:ln w="38100">
            <a:solidFill>
              <a:srgbClr val="672F0A"/>
            </a:solidFill>
          </a:ln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C9AEDFC3-BC6F-0043-9FD0-6F9F19C3B074}"/>
              </a:ext>
            </a:extLst>
          </p:cNvPr>
          <p:cNvPicPr>
            <a:picLocks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761" y="1926890"/>
            <a:ext cx="6958003" cy="5138385"/>
          </a:xfrm>
          <a:prstGeom prst="rect">
            <a:avLst/>
          </a:prstGeom>
          <a:ln w="38100">
            <a:solidFill>
              <a:srgbClr val="FF99FF"/>
            </a:solidFill>
          </a:ln>
          <a:effectLst>
            <a:softEdge rad="139700"/>
          </a:effectLst>
        </p:spPr>
      </p:pic>
      <p:pic>
        <p:nvPicPr>
          <p:cNvPr id="43" name="図 42">
            <a:extLst>
              <a:ext uri="{FF2B5EF4-FFF2-40B4-BE49-F238E27FC236}">
                <a16:creationId xmlns:a16="http://schemas.microsoft.com/office/drawing/2014/main" id="{F97880C5-1966-5347-96F3-E4E24E75031A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8832" y="14889166"/>
            <a:ext cx="1020481" cy="918433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50E8C56-ED0A-F944-A15B-BEDFD4AE5BDE}"/>
              </a:ext>
            </a:extLst>
          </p:cNvPr>
          <p:cNvSpPr txBox="1"/>
          <p:nvPr/>
        </p:nvSpPr>
        <p:spPr>
          <a:xfrm>
            <a:off x="3994461" y="208517"/>
            <a:ext cx="49743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200" b="1" dirty="0">
                <a:solidFill>
                  <a:schemeClr val="bg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衣類の出張販売会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DA88AA0-E415-2A43-B082-AC26F849CEEA}"/>
              </a:ext>
            </a:extLst>
          </p:cNvPr>
          <p:cNvSpPr txBox="1"/>
          <p:nvPr/>
        </p:nvSpPr>
        <p:spPr>
          <a:xfrm>
            <a:off x="370615" y="800036"/>
            <a:ext cx="120838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7200" b="1" dirty="0">
                <a:solidFill>
                  <a:schemeClr val="bg1"/>
                </a:solidFill>
                <a:latin typeface="Hiragino Mincho Pro W3" panose="02020300000000000000" pitchFamily="18" charset="-128"/>
                <a:ea typeface="Hiragino Mincho Pro W3" panose="02020300000000000000" pitchFamily="18" charset="-128"/>
              </a:rPr>
              <a:t>訪問デパート</a:t>
            </a:r>
            <a:r>
              <a:rPr lang="ja-JP" altLang="en-US" sz="4800" dirty="0">
                <a:solidFill>
                  <a:schemeClr val="bg1"/>
                </a:solidFill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（</a:t>
            </a:r>
            <a:r>
              <a:rPr lang="ja-JP" altLang="en-US" sz="3600" dirty="0">
                <a:solidFill>
                  <a:schemeClr val="bg1"/>
                </a:solidFill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シニアリンク</a:t>
            </a:r>
            <a:r>
              <a:rPr lang="en-US" altLang="ja-JP" sz="3600" dirty="0">
                <a:solidFill>
                  <a:schemeClr val="bg1"/>
                </a:solidFill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×</a:t>
            </a:r>
            <a:r>
              <a:rPr lang="ja-JP" altLang="en-US" sz="3600" dirty="0">
                <a:solidFill>
                  <a:schemeClr val="bg1"/>
                </a:solidFill>
                <a:latin typeface="UD デジタル 教科書体 N" panose="02020400000000000000" pitchFamily="17" charset="-128"/>
                <a:ea typeface="UD デジタル 教科書体 N" panose="02020400000000000000" pitchFamily="17" charset="-128"/>
              </a:rPr>
              <a:t>ニッセン）</a:t>
            </a: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CAAA142A-DDC4-C54A-C693-72FEB69703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97998" y="1946407"/>
            <a:ext cx="4967371" cy="513838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0FD9F46-E23E-9CC7-FA1C-8069ACC5EF15}"/>
              </a:ext>
            </a:extLst>
          </p:cNvPr>
          <p:cNvSpPr txBox="1"/>
          <p:nvPr/>
        </p:nvSpPr>
        <p:spPr>
          <a:xfrm>
            <a:off x="6397177" y="14167740"/>
            <a:ext cx="172833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solidFill>
                  <a:srgbClr val="76360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お待ち</a:t>
            </a:r>
            <a:endParaRPr kumimoji="1" lang="en-US" altLang="ja-JP" dirty="0">
              <a:solidFill>
                <a:srgbClr val="76360B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dirty="0">
                <a:solidFill>
                  <a:srgbClr val="76360B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しています！</a:t>
            </a:r>
          </a:p>
        </p:txBody>
      </p:sp>
      <p:sp>
        <p:nvSpPr>
          <p:cNvPr id="24" name="吹き出し: 円形 23">
            <a:extLst>
              <a:ext uri="{FF2B5EF4-FFF2-40B4-BE49-F238E27FC236}">
                <a16:creationId xmlns:a16="http://schemas.microsoft.com/office/drawing/2014/main" id="{83F63287-9930-5F4A-09B0-7D0F446304D1}"/>
              </a:ext>
            </a:extLst>
          </p:cNvPr>
          <p:cNvSpPr/>
          <p:nvPr/>
        </p:nvSpPr>
        <p:spPr>
          <a:xfrm>
            <a:off x="6481629" y="13934595"/>
            <a:ext cx="1484031" cy="1112621"/>
          </a:xfrm>
          <a:prstGeom prst="wedgeEllipseCallout">
            <a:avLst>
              <a:gd name="adj1" fmla="val -48545"/>
              <a:gd name="adj2" fmla="val 47118"/>
            </a:avLst>
          </a:prstGeom>
          <a:noFill/>
          <a:ln>
            <a:solidFill>
              <a:srgbClr val="B4521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C9504942-5C57-2330-B67E-6CE25645493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628372" y="14622375"/>
            <a:ext cx="3170164" cy="1510720"/>
          </a:xfrm>
          <a:prstGeom prst="rect">
            <a:avLst/>
          </a:prstGeom>
        </p:spPr>
      </p:pic>
      <p:pic>
        <p:nvPicPr>
          <p:cNvPr id="12" name="Google Shape;111;p1">
            <a:extLst>
              <a:ext uri="{FF2B5EF4-FFF2-40B4-BE49-F238E27FC236}">
                <a16:creationId xmlns:a16="http://schemas.microsoft.com/office/drawing/2014/main" id="{75059070-E0AB-52B3-3278-BDCF7C143777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46862" t="4470" r="37994" b="4381"/>
          <a:stretch/>
        </p:blipFill>
        <p:spPr>
          <a:xfrm>
            <a:off x="238613" y="7305045"/>
            <a:ext cx="1994198" cy="264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3B60092-0F7B-46B1-47CB-CB99CA80CF32}"/>
              </a:ext>
            </a:extLst>
          </p:cNvPr>
          <p:cNvSpPr txBox="1"/>
          <p:nvPr/>
        </p:nvSpPr>
        <p:spPr>
          <a:xfrm>
            <a:off x="4340529" y="8757758"/>
            <a:ext cx="70146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44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1</a:t>
            </a:r>
            <a:r>
              <a:rPr lang="ja-JP" altLang="en-US" sz="4400" b="1" dirty="0">
                <a:solidFill>
                  <a:schemeClr val="accent4">
                    <a:lumMod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sukushi A Round Gothic Bold" charset="-128"/>
              </a:rPr>
              <a:t>階ロビー</a:t>
            </a:r>
            <a:endParaRPr lang="en-US" altLang="ja-JP" sz="4400" b="1" dirty="0">
              <a:solidFill>
                <a:schemeClr val="accent4">
                  <a:lumMod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Tsukushi A Round Gothic Bold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6423456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ホワイ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ホワイ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ホワイ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F281258C97FAC347BE0B56D49EDBAD4E" ma:contentTypeVersion="3" ma:contentTypeDescription="新しいドキュメントを作成します。" ma:contentTypeScope="" ma:versionID="cfac865d389602b578e8be5593d74937">
  <xsd:schema xmlns:xsd="http://www.w3.org/2001/XMLSchema" xmlns:xs="http://www.w3.org/2001/XMLSchema" xmlns:p="http://schemas.microsoft.com/office/2006/metadata/properties" xmlns:ns2="601c375c-91b5-4a49-ae6e-ff504954c442" targetNamespace="http://schemas.microsoft.com/office/2006/metadata/properties" ma:root="true" ma:fieldsID="9badee59a2b1764df79428b9bdff6d40" ns2:_="">
    <xsd:import namespace="601c375c-91b5-4a49-ae6e-ff504954c4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01c375c-91b5-4a49-ae6e-ff504954c4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7FBA89A-83E0-47B4-9A1A-2E7110C87E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01c375c-91b5-4a49-ae6e-ff504954c4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7F4F39-E2EE-44A6-A992-12052BFE8FE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EF22BDC2-B47D-4FC9-B9B4-51D7847E15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4247</TotalTime>
  <Words>89</Words>
  <Application>Microsoft Office PowerPoint</Application>
  <PresentationFormat>ユーザー設定</PresentationFormat>
  <Paragraphs>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BIZ UDPゴシック</vt:lpstr>
      <vt:lpstr>Hiragino Mincho Pro W3</vt:lpstr>
      <vt:lpstr>Tsukushi A Round Gothic Regular</vt:lpstr>
      <vt:lpstr>UD デジタル 教科書体 N</vt:lpstr>
      <vt:lpstr>Yu Gothic</vt:lpstr>
      <vt:lpstr>Arial</vt:lpstr>
      <vt:lpstr>Calibri</vt:lpstr>
      <vt:lpstr>Calibri Light</vt:lpstr>
      <vt:lpstr>ホワイト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subject/>
  <dc:creator>遠藤康弘</dc:creator>
  <cp:keywords/>
  <dc:description/>
  <cp:lastModifiedBy>user</cp:lastModifiedBy>
  <cp:revision>244</cp:revision>
  <cp:lastPrinted>2024-03-06T01:57:32Z</cp:lastPrinted>
  <dcterms:created xsi:type="dcterms:W3CDTF">2017-10-08T01:58:13Z</dcterms:created>
  <dcterms:modified xsi:type="dcterms:W3CDTF">2026-10-29T06:06:31Z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0x010100F281258C97FAC347BE0B56D49EDBAD4E</vt:lpwstr>
  </property>
</Properties>
</file>